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3" r:id="rId4"/>
    <p:sldId id="257" r:id="rId5"/>
    <p:sldId id="258" r:id="rId6"/>
    <p:sldId id="279" r:id="rId7"/>
    <p:sldId id="259" r:id="rId8"/>
    <p:sldId id="260" r:id="rId9"/>
    <p:sldId id="262" r:id="rId10"/>
    <p:sldId id="264" r:id="rId11"/>
    <p:sldId id="261" r:id="rId12"/>
    <p:sldId id="266" r:id="rId13"/>
    <p:sldId id="267" r:id="rId14"/>
    <p:sldId id="268" r:id="rId15"/>
    <p:sldId id="270" r:id="rId16"/>
    <p:sldId id="273" r:id="rId17"/>
    <p:sldId id="274" r:id="rId18"/>
    <p:sldId id="265" r:id="rId19"/>
    <p:sldId id="275" r:id="rId20"/>
    <p:sldId id="276" r:id="rId21"/>
    <p:sldId id="277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is Javanshir" initials="AJ" lastIdx="1" clrIdx="0">
    <p:extLst>
      <p:ext uri="{19B8F6BF-5375-455C-9EA6-DF929625EA0E}">
        <p15:presenceInfo xmlns:p15="http://schemas.microsoft.com/office/powerpoint/2012/main" userId="59835868965f26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48617-7B5E-48CE-BD97-6F659CE0477B}" v="28" dt="2021-07-11T19:27:07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4FF2AD8A-90D7-4FC1-A91F-4EA137A2DD5B}"/>
    <pc:docChg chg="undo custSel addSld delSld modSld sldOrd">
      <pc:chgData name="Artemis Javanshir" userId="59835868965f2672" providerId="LiveId" clId="{4FF2AD8A-90D7-4FC1-A91F-4EA137A2DD5B}" dt="2021-04-25T05:50:15.871" v="3857" actId="20577"/>
      <pc:docMkLst>
        <pc:docMk/>
      </pc:docMkLst>
      <pc:sldChg chg="modSp mod">
        <pc:chgData name="Artemis Javanshir" userId="59835868965f2672" providerId="LiveId" clId="{4FF2AD8A-90D7-4FC1-A91F-4EA137A2DD5B}" dt="2021-04-24T19:38:03.582" v="1949" actId="122"/>
        <pc:sldMkLst>
          <pc:docMk/>
          <pc:sldMk cId="651771252" sldId="256"/>
        </pc:sldMkLst>
        <pc:spChg chg="mod">
          <ac:chgData name="Artemis Javanshir" userId="59835868965f2672" providerId="LiveId" clId="{4FF2AD8A-90D7-4FC1-A91F-4EA137A2DD5B}" dt="2021-04-24T19:38:03.582" v="1949" actId="122"/>
          <ac:spMkLst>
            <pc:docMk/>
            <pc:sldMk cId="651771252" sldId="256"/>
            <ac:spMk id="2" creationId="{E74A26D0-A849-40F9-AC78-6CFD47E235FF}"/>
          </ac:spMkLst>
        </pc:spChg>
      </pc:sldChg>
      <pc:sldChg chg="modSp mod ord">
        <pc:chgData name="Artemis Javanshir" userId="59835868965f2672" providerId="LiveId" clId="{4FF2AD8A-90D7-4FC1-A91F-4EA137A2DD5B}" dt="2021-04-25T05:49:06.405" v="3831" actId="20577"/>
        <pc:sldMkLst>
          <pc:docMk/>
          <pc:sldMk cId="274145998" sldId="257"/>
        </pc:sldMkLst>
        <pc:spChg chg="mod">
          <ac:chgData name="Artemis Javanshir" userId="59835868965f2672" providerId="LiveId" clId="{4FF2AD8A-90D7-4FC1-A91F-4EA137A2DD5B}" dt="2021-04-24T23:52:27.214" v="2298" actId="20577"/>
          <ac:spMkLst>
            <pc:docMk/>
            <pc:sldMk cId="274145998" sldId="257"/>
            <ac:spMk id="2" creationId="{ECBB83C6-AF8E-40E8-A869-CBDCDC8041FD}"/>
          </ac:spMkLst>
        </pc:spChg>
        <pc:spChg chg="mod">
          <ac:chgData name="Artemis Javanshir" userId="59835868965f2672" providerId="LiveId" clId="{4FF2AD8A-90D7-4FC1-A91F-4EA137A2DD5B}" dt="2021-04-25T05:49:06.405" v="3831" actId="20577"/>
          <ac:spMkLst>
            <pc:docMk/>
            <pc:sldMk cId="274145998" sldId="257"/>
            <ac:spMk id="28" creationId="{ABCBFAAE-E383-45AA-9BD9-135F89BFAE42}"/>
          </ac:spMkLst>
        </pc:spChg>
      </pc:sldChg>
      <pc:sldChg chg="modSp mod ord">
        <pc:chgData name="Artemis Javanshir" userId="59835868965f2672" providerId="LiveId" clId="{4FF2AD8A-90D7-4FC1-A91F-4EA137A2DD5B}" dt="2021-04-25T00:13:29.873" v="3265" actId="20577"/>
        <pc:sldMkLst>
          <pc:docMk/>
          <pc:sldMk cId="714185247" sldId="258"/>
        </pc:sldMkLst>
        <pc:spChg chg="mod">
          <ac:chgData name="Artemis Javanshir" userId="59835868965f2672" providerId="LiveId" clId="{4FF2AD8A-90D7-4FC1-A91F-4EA137A2DD5B}" dt="2021-04-25T00:13:29.873" v="3265" actId="20577"/>
          <ac:spMkLst>
            <pc:docMk/>
            <pc:sldMk cId="714185247" sldId="258"/>
            <ac:spMk id="2" creationId="{F16E2F00-54E8-4B38-9AB4-966B4D823A40}"/>
          </ac:spMkLst>
        </pc:spChg>
        <pc:spChg chg="mod">
          <ac:chgData name="Artemis Javanshir" userId="59835868965f2672" providerId="LiveId" clId="{4FF2AD8A-90D7-4FC1-A91F-4EA137A2DD5B}" dt="2021-04-25T00:10:51.457" v="3255" actId="255"/>
          <ac:spMkLst>
            <pc:docMk/>
            <pc:sldMk cId="714185247" sldId="258"/>
            <ac:spMk id="3" creationId="{6FDD13E8-8C85-4112-B9A2-7E8F9B543101}"/>
          </ac:spMkLst>
        </pc:spChg>
      </pc:sldChg>
      <pc:sldChg chg="modSp mod">
        <pc:chgData name="Artemis Javanshir" userId="59835868965f2672" providerId="LiveId" clId="{4FF2AD8A-90D7-4FC1-A91F-4EA137A2DD5B}" dt="2021-04-25T05:50:15.871" v="3857" actId="20577"/>
        <pc:sldMkLst>
          <pc:docMk/>
          <pc:sldMk cId="1222527642" sldId="259"/>
        </pc:sldMkLst>
        <pc:spChg chg="mod">
          <ac:chgData name="Artemis Javanshir" userId="59835868965f2672" providerId="LiveId" clId="{4FF2AD8A-90D7-4FC1-A91F-4EA137A2DD5B}" dt="2021-04-25T05:50:15.871" v="3857" actId="20577"/>
          <ac:spMkLst>
            <pc:docMk/>
            <pc:sldMk cId="1222527642" sldId="259"/>
            <ac:spMk id="13" creationId="{A1ED33A9-9C07-4BEF-8018-E3DCD19A467D}"/>
          </ac:spMkLst>
        </pc:spChg>
      </pc:sldChg>
      <pc:sldChg chg="modSp mod">
        <pc:chgData name="Artemis Javanshir" userId="59835868965f2672" providerId="LiveId" clId="{4FF2AD8A-90D7-4FC1-A91F-4EA137A2DD5B}" dt="2021-04-24T23:56:42.690" v="2772" actId="20577"/>
        <pc:sldMkLst>
          <pc:docMk/>
          <pc:sldMk cId="2883780942" sldId="260"/>
        </pc:sldMkLst>
        <pc:spChg chg="mod">
          <ac:chgData name="Artemis Javanshir" userId="59835868965f2672" providerId="LiveId" clId="{4FF2AD8A-90D7-4FC1-A91F-4EA137A2DD5B}" dt="2021-04-24T23:56:42.690" v="2772" actId="20577"/>
          <ac:spMkLst>
            <pc:docMk/>
            <pc:sldMk cId="2883780942" sldId="260"/>
            <ac:spMk id="2" creationId="{DBEC60DB-7A96-447F-9D27-E69F2922C543}"/>
          </ac:spMkLst>
        </pc:spChg>
        <pc:spChg chg="mod">
          <ac:chgData name="Artemis Javanshir" userId="59835868965f2672" providerId="LiveId" clId="{4FF2AD8A-90D7-4FC1-A91F-4EA137A2DD5B}" dt="2021-04-24T00:03:29.259" v="1699" actId="12"/>
          <ac:spMkLst>
            <pc:docMk/>
            <pc:sldMk cId="2883780942" sldId="260"/>
            <ac:spMk id="3" creationId="{F88ADB77-B14D-452B-A319-6AAE87EBCB3B}"/>
          </ac:spMkLst>
        </pc:spChg>
      </pc:sldChg>
      <pc:sldChg chg="modSp mod">
        <pc:chgData name="Artemis Javanshir" userId="59835868965f2672" providerId="LiveId" clId="{4FF2AD8A-90D7-4FC1-A91F-4EA137A2DD5B}" dt="2021-04-25T00:26:48.318" v="3388" actId="20577"/>
        <pc:sldMkLst>
          <pc:docMk/>
          <pc:sldMk cId="4118686574" sldId="261"/>
        </pc:sldMkLst>
        <pc:graphicFrameChg chg="mod modGraphic">
          <ac:chgData name="Artemis Javanshir" userId="59835868965f2672" providerId="LiveId" clId="{4FF2AD8A-90D7-4FC1-A91F-4EA137A2DD5B}" dt="2021-04-25T00:26:48.318" v="3388" actId="20577"/>
          <ac:graphicFrameMkLst>
            <pc:docMk/>
            <pc:sldMk cId="4118686574" sldId="261"/>
            <ac:graphicFrameMk id="5" creationId="{C31A8389-03CB-4307-A271-9C424006EBB0}"/>
          </ac:graphicFrameMkLst>
        </pc:graphicFrameChg>
      </pc:sldChg>
      <pc:sldChg chg="modSp mod ord setBg">
        <pc:chgData name="Artemis Javanshir" userId="59835868965f2672" providerId="LiveId" clId="{4FF2AD8A-90D7-4FC1-A91F-4EA137A2DD5B}" dt="2021-04-25T01:07:32.175" v="3783" actId="207"/>
        <pc:sldMkLst>
          <pc:docMk/>
          <pc:sldMk cId="2814116046" sldId="262"/>
        </pc:sldMkLst>
        <pc:spChg chg="mod">
          <ac:chgData name="Artemis Javanshir" userId="59835868965f2672" providerId="LiveId" clId="{4FF2AD8A-90D7-4FC1-A91F-4EA137A2DD5B}" dt="2021-04-24T00:07:01.639" v="1709" actId="207"/>
          <ac:spMkLst>
            <pc:docMk/>
            <pc:sldMk cId="2814116046" sldId="262"/>
            <ac:spMk id="2" creationId="{F8268C48-4AD2-46EE-BE2A-1CE25E266346}"/>
          </ac:spMkLst>
        </pc:spChg>
        <pc:spChg chg="mod">
          <ac:chgData name="Artemis Javanshir" userId="59835868965f2672" providerId="LiveId" clId="{4FF2AD8A-90D7-4FC1-A91F-4EA137A2DD5B}" dt="2021-04-25T01:07:32.175" v="3783" actId="207"/>
          <ac:spMkLst>
            <pc:docMk/>
            <pc:sldMk cId="2814116046" sldId="262"/>
            <ac:spMk id="3" creationId="{EFDE3CD5-C50C-4316-BC03-931387442F6D}"/>
          </ac:spMkLst>
        </pc:spChg>
      </pc:sldChg>
      <pc:sldChg chg="modSp mod ord">
        <pc:chgData name="Artemis Javanshir" userId="59835868965f2672" providerId="LiveId" clId="{4FF2AD8A-90D7-4FC1-A91F-4EA137A2DD5B}" dt="2021-04-25T00:12:08.545" v="3257"/>
        <pc:sldMkLst>
          <pc:docMk/>
          <pc:sldMk cId="3259432966" sldId="263"/>
        </pc:sldMkLst>
        <pc:spChg chg="mod">
          <ac:chgData name="Artemis Javanshir" userId="59835868965f2672" providerId="LiveId" clId="{4FF2AD8A-90D7-4FC1-A91F-4EA137A2DD5B}" dt="2021-04-24T23:56:03.126" v="2734" actId="20577"/>
          <ac:spMkLst>
            <pc:docMk/>
            <pc:sldMk cId="3259432966" sldId="263"/>
            <ac:spMk id="2" creationId="{1A71EB9F-632D-4820-B0AA-26184C171146}"/>
          </ac:spMkLst>
        </pc:spChg>
      </pc:sldChg>
      <pc:sldChg chg="addSp modSp mod ord setBg">
        <pc:chgData name="Artemis Javanshir" userId="59835868965f2672" providerId="LiveId" clId="{4FF2AD8A-90D7-4FC1-A91F-4EA137A2DD5B}" dt="2021-04-23T06:22:34.897" v="1086" actId="26606"/>
        <pc:sldMkLst>
          <pc:docMk/>
          <pc:sldMk cId="593442482" sldId="265"/>
        </pc:sldMkLst>
        <pc:spChg chg="mo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2" creationId="{9A97E308-16F0-41FC-85AB-2B1E05CD0A88}"/>
          </ac:spMkLst>
        </pc:spChg>
        <pc:spChg chg="mo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3" creationId="{E9D53F5D-CE13-47AD-B70E-47391B2C30DB}"/>
          </ac:spMkLst>
        </pc:spChg>
        <pc:spChg chg="add">
          <ac:chgData name="Artemis Javanshir" userId="59835868965f2672" providerId="LiveId" clId="{4FF2AD8A-90D7-4FC1-A91F-4EA137A2DD5B}" dt="2021-04-23T06:22:34.897" v="1086" actId="26606"/>
          <ac:spMkLst>
            <pc:docMk/>
            <pc:sldMk cId="593442482" sldId="265"/>
            <ac:spMk id="8" creationId="{787F4F1C-8D3D-4EC1-B72D-A0470A5A08B8}"/>
          </ac:spMkLst>
        </pc:spChg>
        <pc:grpChg chg="add">
          <ac:chgData name="Artemis Javanshir" userId="59835868965f2672" providerId="LiveId" clId="{4FF2AD8A-90D7-4FC1-A91F-4EA137A2DD5B}" dt="2021-04-23T06:22:34.897" v="1086" actId="26606"/>
          <ac:grpSpMkLst>
            <pc:docMk/>
            <pc:sldMk cId="593442482" sldId="265"/>
            <ac:grpSpMk id="10" creationId="{D1E3DD61-64DB-46AD-B249-E273CD86B051}"/>
          </ac:grpSpMkLst>
        </pc:grpChg>
      </pc:sldChg>
      <pc:sldChg chg="modSp mod">
        <pc:chgData name="Artemis Javanshir" userId="59835868965f2672" providerId="LiveId" clId="{4FF2AD8A-90D7-4FC1-A91F-4EA137A2DD5B}" dt="2021-04-24T00:07:24.583" v="1711" actId="207"/>
        <pc:sldMkLst>
          <pc:docMk/>
          <pc:sldMk cId="2780021479" sldId="266"/>
        </pc:sldMkLst>
        <pc:spChg chg="mod">
          <ac:chgData name="Artemis Javanshir" userId="59835868965f2672" providerId="LiveId" clId="{4FF2AD8A-90D7-4FC1-A91F-4EA137A2DD5B}" dt="2021-04-24T00:07:24.583" v="1711" actId="207"/>
          <ac:spMkLst>
            <pc:docMk/>
            <pc:sldMk cId="2780021479" sldId="266"/>
            <ac:spMk id="10" creationId="{9951DE55-F644-4DB6-A6F2-5A47C014E8DF}"/>
          </ac:spMkLst>
        </pc:spChg>
      </pc:sldChg>
      <pc:sldChg chg="modSp mod">
        <pc:chgData name="Artemis Javanshir" userId="59835868965f2672" providerId="LiveId" clId="{4FF2AD8A-90D7-4FC1-A91F-4EA137A2DD5B}" dt="2021-04-24T00:10:12.895" v="1897" actId="207"/>
        <pc:sldMkLst>
          <pc:docMk/>
          <pc:sldMk cId="3071599826" sldId="268"/>
        </pc:sldMkLst>
        <pc:spChg chg="mod">
          <ac:chgData name="Artemis Javanshir" userId="59835868965f2672" providerId="LiveId" clId="{4FF2AD8A-90D7-4FC1-A91F-4EA137A2DD5B}" dt="2021-04-24T00:10:12.895" v="1897" actId="207"/>
          <ac:spMkLst>
            <pc:docMk/>
            <pc:sldMk cId="3071599826" sldId="268"/>
            <ac:spMk id="3" creationId="{2C0ED2E1-9AC0-4D3A-BA5B-E7A71184CDA4}"/>
          </ac:spMkLst>
        </pc:spChg>
      </pc:sldChg>
      <pc:sldChg chg="del">
        <pc:chgData name="Artemis Javanshir" userId="59835868965f2672" providerId="LiveId" clId="{4FF2AD8A-90D7-4FC1-A91F-4EA137A2DD5B}" dt="2021-04-23T05:38:36.476" v="205" actId="47"/>
        <pc:sldMkLst>
          <pc:docMk/>
          <pc:sldMk cId="2562919254" sldId="269"/>
        </pc:sldMkLst>
      </pc:sldChg>
      <pc:sldChg chg="ord">
        <pc:chgData name="Artemis Javanshir" userId="59835868965f2672" providerId="LiveId" clId="{4FF2AD8A-90D7-4FC1-A91F-4EA137A2DD5B}" dt="2021-04-23T05:38:27.267" v="204"/>
        <pc:sldMkLst>
          <pc:docMk/>
          <pc:sldMk cId="3646077905" sldId="270"/>
        </pc:sldMkLst>
      </pc:sldChg>
      <pc:sldChg chg="del">
        <pc:chgData name="Artemis Javanshir" userId="59835868965f2672" providerId="LiveId" clId="{4FF2AD8A-90D7-4FC1-A91F-4EA137A2DD5B}" dt="2021-04-23T06:15:58.649" v="1075" actId="47"/>
        <pc:sldMkLst>
          <pc:docMk/>
          <pc:sldMk cId="3277118052" sldId="271"/>
        </pc:sldMkLst>
      </pc:sldChg>
      <pc:sldChg chg="modSp del mod">
        <pc:chgData name="Artemis Javanshir" userId="59835868965f2672" providerId="LiveId" clId="{4FF2AD8A-90D7-4FC1-A91F-4EA137A2DD5B}" dt="2021-04-23T06:16:03.938" v="1076" actId="47"/>
        <pc:sldMkLst>
          <pc:docMk/>
          <pc:sldMk cId="3083481048" sldId="272"/>
        </pc:sldMkLst>
        <pc:spChg chg="mod">
          <ac:chgData name="Artemis Javanshir" userId="59835868965f2672" providerId="LiveId" clId="{4FF2AD8A-90D7-4FC1-A91F-4EA137A2DD5B}" dt="2021-04-23T05:46:11.757" v="445" actId="20577"/>
          <ac:spMkLst>
            <pc:docMk/>
            <pc:sldMk cId="3083481048" sldId="272"/>
            <ac:spMk id="2" creationId="{BD51FFF5-58CF-4F6F-B74F-605379F57CE5}"/>
          </ac:spMkLst>
        </pc:spChg>
        <pc:picChg chg="mod">
          <ac:chgData name="Artemis Javanshir" userId="59835868965f2672" providerId="LiveId" clId="{4FF2AD8A-90D7-4FC1-A91F-4EA137A2DD5B}" dt="2021-04-23T05:53:10.325" v="997" actId="1076"/>
          <ac:picMkLst>
            <pc:docMk/>
            <pc:sldMk cId="3083481048" sldId="272"/>
            <ac:picMk id="4" creationId="{95F8047C-6287-4797-826D-13BAF7177325}"/>
          </ac:picMkLst>
        </pc:picChg>
      </pc:sldChg>
      <pc:sldChg chg="addSp modSp mod ord setBg">
        <pc:chgData name="Artemis Javanshir" userId="59835868965f2672" providerId="LiveId" clId="{4FF2AD8A-90D7-4FC1-A91F-4EA137A2DD5B}" dt="2021-04-23T06:17:17.595" v="1079" actId="26606"/>
        <pc:sldMkLst>
          <pc:docMk/>
          <pc:sldMk cId="1074493991" sldId="273"/>
        </pc:sldMkLst>
        <pc:spChg chg="mo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2" creationId="{1F5340F5-AF7B-4DAC-B93D-AF6FA9131A44}"/>
          </ac:spMkLst>
        </pc:spChg>
        <pc:spChg chg="mod or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3" creationId="{A59F221D-F957-4147-8359-37BC90128041}"/>
          </ac:spMkLst>
        </pc:spChg>
        <pc:spChg chg="ad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10" creationId="{4038CB10-1F5C-4D54-9DF7-12586DE5B007}"/>
          </ac:spMkLst>
        </pc:spChg>
        <pc:spChg chg="add">
          <ac:chgData name="Artemis Javanshir" userId="59835868965f2672" providerId="LiveId" clId="{4FF2AD8A-90D7-4FC1-A91F-4EA137A2DD5B}" dt="2021-04-23T06:17:17.595" v="1079" actId="26606"/>
          <ac:spMkLst>
            <pc:docMk/>
            <pc:sldMk cId="1074493991" sldId="273"/>
            <ac:spMk id="12" creationId="{73ED6512-6858-4552-B699-9A97FE9A4EA2}"/>
          </ac:spMkLst>
        </pc:spChg>
        <pc:picChg chg="add mod">
          <ac:chgData name="Artemis Javanshir" userId="59835868965f2672" providerId="LiveId" clId="{4FF2AD8A-90D7-4FC1-A91F-4EA137A2DD5B}" dt="2021-04-23T06:17:17.595" v="1079" actId="26606"/>
          <ac:picMkLst>
            <pc:docMk/>
            <pc:sldMk cId="1074493991" sldId="273"/>
            <ac:picMk id="4" creationId="{1347CF0F-9036-4884-A6E5-3008126C169A}"/>
          </ac:picMkLst>
        </pc:picChg>
        <pc:picChg chg="add mod">
          <ac:chgData name="Artemis Javanshir" userId="59835868965f2672" providerId="LiveId" clId="{4FF2AD8A-90D7-4FC1-A91F-4EA137A2DD5B}" dt="2021-04-23T06:17:17.595" v="1079" actId="26606"/>
          <ac:picMkLst>
            <pc:docMk/>
            <pc:sldMk cId="1074493991" sldId="273"/>
            <ac:picMk id="5" creationId="{69D8C69E-50CD-4C89-AA68-3FC0C9C6704E}"/>
          </ac:picMkLst>
        </pc:picChg>
      </pc:sldChg>
      <pc:sldChg chg="addSp delSp modSp new mod setBg">
        <pc:chgData name="Artemis Javanshir" userId="59835868965f2672" providerId="LiveId" clId="{4FF2AD8A-90D7-4FC1-A91F-4EA137A2DD5B}" dt="2021-04-25T00:27:36.309" v="3450" actId="20577"/>
        <pc:sldMkLst>
          <pc:docMk/>
          <pc:sldMk cId="851902236" sldId="274"/>
        </pc:sldMkLst>
        <pc:spChg chg="mod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" creationId="{DE38CFF6-0972-4BBA-A370-ADC787E37D1E}"/>
          </ac:spMkLst>
        </pc:spChg>
        <pc:spChg chg="mod">
          <ac:chgData name="Artemis Javanshir" userId="59835868965f2672" providerId="LiveId" clId="{4FF2AD8A-90D7-4FC1-A91F-4EA137A2DD5B}" dt="2021-04-25T00:27:36.309" v="3450" actId="20577"/>
          <ac:spMkLst>
            <pc:docMk/>
            <pc:sldMk cId="851902236" sldId="274"/>
            <ac:spMk id="3" creationId="{59994455-1F1F-4BF0-93B2-B59E49C860E7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9" creationId="{6B5E2835-4E47-45B3-9CFE-732FF7B05472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1" creationId="{5B45AD5D-AA52-4F7B-9362-576A39AD9E09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3" creationId="{AEDD7960-4866-4399-BEF6-DD1431AB4E34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5" creationId="{55D4142C-5077-457F-A6AD-3FECFDB39685}"/>
          </ac:spMkLst>
        </pc:spChg>
        <pc:spChg chg="add del">
          <ac:chgData name="Artemis Javanshir" userId="59835868965f2672" providerId="LiveId" clId="{4FF2AD8A-90D7-4FC1-A91F-4EA137A2DD5B}" dt="2021-04-23T05:53:29.129" v="1000" actId="26606"/>
          <ac:spMkLst>
            <pc:docMk/>
            <pc:sldMk cId="851902236" sldId="274"/>
            <ac:spMk id="17" creationId="{7A5F0580-5EE9-419F-96EE-B6529EF6E7D0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19" creationId="{1ECAB1E8-8195-4748-BE71-FF806D86892E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0" creationId="{57F6BDD4-E066-4008-8011-6CC31AEB4556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1" creationId="{2711A8FB-68FC-45FC-B01E-38F809E2D439}"/>
          </ac:spMkLst>
        </pc:spChg>
        <pc:spChg chg="add del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22" creationId="{2A865FE3-5FC9-4049-87CF-30019C46C0F5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27" creationId="{6166C6D1-23AC-49C4-BA07-238E4E9F8CEB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29" creationId="{2A8B9026-04DF-499B-A388-67FCB7435E5F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31" creationId="{05CC4153-3F0D-4F4C-8F12-E8FC3FA40AEE}"/>
          </ac:spMkLst>
        </pc:spChg>
        <pc:spChg chg="add del">
          <ac:chgData name="Artemis Javanshir" userId="59835868965f2672" providerId="LiveId" clId="{4FF2AD8A-90D7-4FC1-A91F-4EA137A2DD5B}" dt="2021-04-23T06:18:50.109" v="1082" actId="26606"/>
          <ac:spMkLst>
            <pc:docMk/>
            <pc:sldMk cId="851902236" sldId="274"/>
            <ac:spMk id="33" creationId="{1C091803-41C2-48E0-9228-5148460C7479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5" creationId="{38468727-63BE-4191-B4A6-C30C82C0E986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6" creationId="{9D355BB6-1BB8-4828-B246-CFB31742D7B8}"/>
          </ac:spMkLst>
        </pc:spChg>
        <pc:spChg chg="add del">
          <ac:chgData name="Artemis Javanshir" userId="59835868965f2672" providerId="LiveId" clId="{4FF2AD8A-90D7-4FC1-A91F-4EA137A2DD5B}" dt="2021-04-23T06:18:56.714" v="1084" actId="26606"/>
          <ac:spMkLst>
            <pc:docMk/>
            <pc:sldMk cId="851902236" sldId="274"/>
            <ac:spMk id="37" creationId="{CA52A9B9-B2B3-46F0-9D53-0EFF9905BF8F}"/>
          </ac:spMkLst>
        </pc:spChg>
        <pc:spChg chg="add">
          <ac:chgData name="Artemis Javanshir" userId="59835868965f2672" providerId="LiveId" clId="{4FF2AD8A-90D7-4FC1-A91F-4EA137A2DD5B}" dt="2021-04-23T06:18:56.732" v="1085" actId="26606"/>
          <ac:spMkLst>
            <pc:docMk/>
            <pc:sldMk cId="851902236" sldId="274"/>
            <ac:spMk id="39" creationId="{99899462-FC16-43B0-966B-FCA263450716}"/>
          </ac:spMkLst>
        </pc:spChg>
        <pc:picChg chg="add mod ord">
          <ac:chgData name="Artemis Javanshir" userId="59835868965f2672" providerId="LiveId" clId="{4FF2AD8A-90D7-4FC1-A91F-4EA137A2DD5B}" dt="2021-04-23T06:18:56.732" v="1085" actId="26606"/>
          <ac:picMkLst>
            <pc:docMk/>
            <pc:sldMk cId="851902236" sldId="274"/>
            <ac:picMk id="4" creationId="{01A5428B-E05E-4EAD-ACE1-94AEFE21CD4B}"/>
          </ac:picMkLst>
        </pc:picChg>
        <pc:picChg chg="add mod ord">
          <ac:chgData name="Artemis Javanshir" userId="59835868965f2672" providerId="LiveId" clId="{4FF2AD8A-90D7-4FC1-A91F-4EA137A2DD5B}" dt="2021-04-23T06:18:56.732" v="1085" actId="26606"/>
          <ac:picMkLst>
            <pc:docMk/>
            <pc:sldMk cId="851902236" sldId="274"/>
            <ac:picMk id="5" creationId="{28D23536-5AC7-49ED-BD3B-6A445B236DD6}"/>
          </ac:picMkLst>
        </pc:picChg>
        <pc:cxnChg chg="add">
          <ac:chgData name="Artemis Javanshir" userId="59835868965f2672" providerId="LiveId" clId="{4FF2AD8A-90D7-4FC1-A91F-4EA137A2DD5B}" dt="2021-04-23T06:18:56.732" v="1085" actId="26606"/>
          <ac:cxnSpMkLst>
            <pc:docMk/>
            <pc:sldMk cId="851902236" sldId="274"/>
            <ac:cxnSpMk id="40" creationId="{AAFEA932-2DF1-410C-A00A-7A1E7DBF7511}"/>
          </ac:cxnSpMkLst>
        </pc:cxnChg>
      </pc:sldChg>
      <pc:sldChg chg="addSp modSp new mod setBg">
        <pc:chgData name="Artemis Javanshir" userId="59835868965f2672" providerId="LiveId" clId="{4FF2AD8A-90D7-4FC1-A91F-4EA137A2DD5B}" dt="2021-04-25T00:28:29.908" v="3511" actId="20577"/>
        <pc:sldMkLst>
          <pc:docMk/>
          <pc:sldMk cId="1182588936" sldId="275"/>
        </pc:sldMkLst>
        <pc:spChg chg="mod">
          <ac:chgData name="Artemis Javanshir" userId="59835868965f2672" providerId="LiveId" clId="{4FF2AD8A-90D7-4FC1-A91F-4EA137A2DD5B}" dt="2021-04-25T00:28:29.908" v="3511" actId="20577"/>
          <ac:spMkLst>
            <pc:docMk/>
            <pc:sldMk cId="1182588936" sldId="275"/>
            <ac:spMk id="2" creationId="{7CECE0D5-7956-49C5-8C94-368C6A9DF3A4}"/>
          </ac:spMkLst>
        </pc:spChg>
        <pc:spChg chg="mod">
          <ac:chgData name="Artemis Javanshir" userId="59835868965f2672" providerId="LiveId" clId="{4FF2AD8A-90D7-4FC1-A91F-4EA137A2DD5B}" dt="2021-04-25T00:27:55.495" v="3451" actId="313"/>
          <ac:spMkLst>
            <pc:docMk/>
            <pc:sldMk cId="1182588936" sldId="275"/>
            <ac:spMk id="3" creationId="{E7637442-FB1C-4D21-B963-07D111F8BE12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8" creationId="{5A0118C5-4F8D-4CF4-BADD-53FEACC6C42A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0" creationId="{4E0A5C5C-2A95-428E-9F6A-0D29EBD57C9F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2" creationId="{1056F38F-7C4E-461D-8709-7D0024AE1F79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14" creationId="{C7278469-3C3C-49CE-AEEE-E176A4900B78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0" creationId="{4C6598AB-1C17-4D54-951C-A082D94ACB7A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2" creationId="{C83B66D7-137D-4AC1-B172-53D60F08BEB5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4" creationId="{F6B92503-6984-4D15-8B98-8718709B785D}"/>
          </ac:spMkLst>
        </pc:spChg>
        <pc:spChg chg="add">
          <ac:chgData name="Artemis Javanshir" userId="59835868965f2672" providerId="LiveId" clId="{4FF2AD8A-90D7-4FC1-A91F-4EA137A2DD5B}" dt="2021-04-23T06:26:23.148" v="1188" actId="26606"/>
          <ac:spMkLst>
            <pc:docMk/>
            <pc:sldMk cId="1182588936" sldId="275"/>
            <ac:spMk id="26" creationId="{08DDF938-524E-4C18-A47D-C00627832366}"/>
          </ac:spMkLst>
        </pc:spChg>
        <pc:grpChg chg="add">
          <ac:chgData name="Artemis Javanshir" userId="59835868965f2672" providerId="LiveId" clId="{4FF2AD8A-90D7-4FC1-A91F-4EA137A2DD5B}" dt="2021-04-23T06:26:23.148" v="1188" actId="26606"/>
          <ac:grpSpMkLst>
            <pc:docMk/>
            <pc:sldMk cId="1182588936" sldId="275"/>
            <ac:grpSpMk id="16" creationId="{93DC754C-7E09-422D-A8BB-AF632E90DFA2}"/>
          </ac:grpSpMkLst>
        </pc:grpChg>
        <pc:grpChg chg="add">
          <ac:chgData name="Artemis Javanshir" userId="59835868965f2672" providerId="LiveId" clId="{4FF2AD8A-90D7-4FC1-A91F-4EA137A2DD5B}" dt="2021-04-23T06:26:23.148" v="1188" actId="26606"/>
          <ac:grpSpMkLst>
            <pc:docMk/>
            <pc:sldMk cId="1182588936" sldId="275"/>
            <ac:grpSpMk id="28" creationId="{3773FAF5-C452-4455-9411-D6AF5EBD4CA9}"/>
          </ac:grpSpMkLst>
        </pc:grpChg>
      </pc:sldChg>
      <pc:sldChg chg="addSp delSp modSp new mod setBg">
        <pc:chgData name="Artemis Javanshir" userId="59835868965f2672" providerId="LiveId" clId="{4FF2AD8A-90D7-4FC1-A91F-4EA137A2DD5B}" dt="2021-04-25T00:29:01.978" v="3568" actId="20577"/>
        <pc:sldMkLst>
          <pc:docMk/>
          <pc:sldMk cId="1530165587" sldId="276"/>
        </pc:sldMkLst>
        <pc:spChg chg="mod">
          <ac:chgData name="Artemis Javanshir" userId="59835868965f2672" providerId="LiveId" clId="{4FF2AD8A-90D7-4FC1-A91F-4EA137A2DD5B}" dt="2021-04-25T00:29:01.978" v="3568" actId="20577"/>
          <ac:spMkLst>
            <pc:docMk/>
            <pc:sldMk cId="1530165587" sldId="276"/>
            <ac:spMk id="2" creationId="{510383FF-CAD1-4D55-B909-D4FC88B256E3}"/>
          </ac:spMkLst>
        </pc:spChg>
        <pc:spChg chg="mod">
          <ac:chgData name="Artemis Javanshir" userId="59835868965f2672" providerId="LiveId" clId="{4FF2AD8A-90D7-4FC1-A91F-4EA137A2DD5B}" dt="2021-04-23T06:30:40.802" v="1271" actId="5793"/>
          <ac:spMkLst>
            <pc:docMk/>
            <pc:sldMk cId="1530165587" sldId="276"/>
            <ac:spMk id="3" creationId="{0CA2251E-E03C-491B-ACCD-F77F42B15743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8" creationId="{5A0118C5-4F8D-4CF4-BADD-53FEACC6C42A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29" creationId="{EC11F68A-CC71-4196-BBF3-20CDCD75D4E6}"/>
          </ac:spMkLst>
        </pc:spChg>
        <pc:spChg chg="add del">
          <ac:chgData name="Artemis Javanshir" userId="59835868965f2672" providerId="LiveId" clId="{4FF2AD8A-90D7-4FC1-A91F-4EA137A2DD5B}" dt="2021-04-23T06:30:23.366" v="1268" actId="26606"/>
          <ac:spMkLst>
            <pc:docMk/>
            <pc:sldMk cId="1530165587" sldId="276"/>
            <ac:spMk id="31" creationId="{085F9950-F10E-4E64-962B-F70345789875}"/>
          </ac:spMkLst>
        </pc:spChg>
        <pc:spChg chg="add">
          <ac:chgData name="Artemis Javanshir" userId="59835868965f2672" providerId="LiveId" clId="{4FF2AD8A-90D7-4FC1-A91F-4EA137A2DD5B}" dt="2021-04-23T06:30:23.387" v="1269" actId="26606"/>
          <ac:spMkLst>
            <pc:docMk/>
            <pc:sldMk cId="1530165587" sldId="276"/>
            <ac:spMk id="33" creationId="{A7AE9375-4664-4DB2-922D-2782A6E439AC}"/>
          </ac:spMkLst>
        </pc:spChg>
        <pc:spChg chg="add">
          <ac:chgData name="Artemis Javanshir" userId="59835868965f2672" providerId="LiveId" clId="{4FF2AD8A-90D7-4FC1-A91F-4EA137A2DD5B}" dt="2021-04-23T06:30:23.387" v="1269" actId="26606"/>
          <ac:spMkLst>
            <pc:docMk/>
            <pc:sldMk cId="1530165587" sldId="276"/>
            <ac:spMk id="34" creationId="{C2C57604-0CFD-4023-B9BD-107166A25317}"/>
          </ac:spMkLst>
        </pc:spChg>
        <pc:grpChg chg="add del">
          <ac:chgData name="Artemis Javanshir" userId="59835868965f2672" providerId="LiveId" clId="{4FF2AD8A-90D7-4FC1-A91F-4EA137A2DD5B}" dt="2021-04-23T06:30:23.366" v="1268" actId="26606"/>
          <ac:grpSpMkLst>
            <pc:docMk/>
            <pc:sldMk cId="1530165587" sldId="276"/>
            <ac:grpSpMk id="10" creationId="{1E8369D0-2C3B-4E27-AC6C-A246AC28CDA1}"/>
          </ac:grpSpMkLst>
        </pc:grpChg>
        <pc:grpChg chg="add del">
          <ac:chgData name="Artemis Javanshir" userId="59835868965f2672" providerId="LiveId" clId="{4FF2AD8A-90D7-4FC1-A91F-4EA137A2DD5B}" dt="2021-04-23T06:30:23.366" v="1268" actId="26606"/>
          <ac:grpSpMkLst>
            <pc:docMk/>
            <pc:sldMk cId="1530165587" sldId="276"/>
            <ac:grpSpMk id="14" creationId="{C6F74901-2A71-43C3-837C-27CCD6B6D636}"/>
          </ac:grpSpMkLst>
        </pc:grpChg>
      </pc:sldChg>
      <pc:sldChg chg="addSp modSp new mod setBg setClrOvrMap">
        <pc:chgData name="Artemis Javanshir" userId="59835868965f2672" providerId="LiveId" clId="{4FF2AD8A-90D7-4FC1-A91F-4EA137A2DD5B}" dt="2021-04-25T00:29:24.818" v="3603" actId="20577"/>
        <pc:sldMkLst>
          <pc:docMk/>
          <pc:sldMk cId="2275685237" sldId="277"/>
        </pc:sldMkLst>
        <pc:spChg chg="mod">
          <ac:chgData name="Artemis Javanshir" userId="59835868965f2672" providerId="LiveId" clId="{4FF2AD8A-90D7-4FC1-A91F-4EA137A2DD5B}" dt="2021-04-25T00:29:24.818" v="3603" actId="20577"/>
          <ac:spMkLst>
            <pc:docMk/>
            <pc:sldMk cId="2275685237" sldId="277"/>
            <ac:spMk id="2" creationId="{D7B9EE6E-F921-43FC-AE10-78857741869A}"/>
          </ac:spMkLst>
        </pc:spChg>
        <pc:spChg chg="mod">
          <ac:chgData name="Artemis Javanshir" userId="59835868965f2672" providerId="LiveId" clId="{4FF2AD8A-90D7-4FC1-A91F-4EA137A2DD5B}" dt="2021-04-23T06:32:57.763" v="1353" actId="313"/>
          <ac:spMkLst>
            <pc:docMk/>
            <pc:sldMk cId="2275685237" sldId="277"/>
            <ac:spMk id="3" creationId="{7B5A21CC-A64C-48FA-B2D7-C92BDA5F2E51}"/>
          </ac:spMkLst>
        </pc:spChg>
        <pc:spChg chg="add">
          <ac:chgData name="Artemis Javanshir" userId="59835868965f2672" providerId="LiveId" clId="{4FF2AD8A-90D7-4FC1-A91F-4EA137A2DD5B}" dt="2021-04-23T06:32:35.157" v="1351" actId="26606"/>
          <ac:spMkLst>
            <pc:docMk/>
            <pc:sldMk cId="2275685237" sldId="277"/>
            <ac:spMk id="9" creationId="{8F23F8A3-8FD7-4779-8323-FDC26BE99889}"/>
          </ac:spMkLst>
        </pc:spChg>
        <pc:spChg chg="add">
          <ac:chgData name="Artemis Javanshir" userId="59835868965f2672" providerId="LiveId" clId="{4FF2AD8A-90D7-4FC1-A91F-4EA137A2DD5B}" dt="2021-04-23T06:32:35.157" v="1351" actId="26606"/>
          <ac:spMkLst>
            <pc:docMk/>
            <pc:sldMk cId="2275685237" sldId="277"/>
            <ac:spMk id="11" creationId="{F605C4CC-A25C-416F-8333-7CB7DC97D870}"/>
          </ac:spMkLst>
        </pc:spChg>
        <pc:picChg chg="add">
          <ac:chgData name="Artemis Javanshir" userId="59835868965f2672" providerId="LiveId" clId="{4FF2AD8A-90D7-4FC1-A91F-4EA137A2DD5B}" dt="2021-04-23T06:32:35.157" v="1351" actId="26606"/>
          <ac:picMkLst>
            <pc:docMk/>
            <pc:sldMk cId="2275685237" sldId="277"/>
            <ac:picMk id="5" creationId="{FC4AA97E-C87A-4A73-AC23-7C37E04AFF09}"/>
          </ac:picMkLst>
        </pc:picChg>
      </pc:sldChg>
      <pc:sldChg chg="modSp new mod setBg">
        <pc:chgData name="Artemis Javanshir" userId="59835868965f2672" providerId="LiveId" clId="{4FF2AD8A-90D7-4FC1-A91F-4EA137A2DD5B}" dt="2021-04-24T23:52:04.339" v="2237" actId="207"/>
        <pc:sldMkLst>
          <pc:docMk/>
          <pc:sldMk cId="4285399879" sldId="278"/>
        </pc:sldMkLst>
        <pc:spChg chg="mod">
          <ac:chgData name="Artemis Javanshir" userId="59835868965f2672" providerId="LiveId" clId="{4FF2AD8A-90D7-4FC1-A91F-4EA137A2DD5B}" dt="2021-04-24T23:52:04.339" v="2237" actId="207"/>
          <ac:spMkLst>
            <pc:docMk/>
            <pc:sldMk cId="4285399879" sldId="278"/>
            <ac:spMk id="2" creationId="{E816C39E-067A-410C-8323-0B4CCA47FD0A}"/>
          </ac:spMkLst>
        </pc:spChg>
        <pc:spChg chg="mod">
          <ac:chgData name="Artemis Javanshir" userId="59835868965f2672" providerId="LiveId" clId="{4FF2AD8A-90D7-4FC1-A91F-4EA137A2DD5B}" dt="2021-04-24T23:51:38.964" v="2235" actId="207"/>
          <ac:spMkLst>
            <pc:docMk/>
            <pc:sldMk cId="4285399879" sldId="278"/>
            <ac:spMk id="3" creationId="{27AF5D8D-6C9F-4FE7-B0E2-AC8C54330F7A}"/>
          </ac:spMkLst>
        </pc:spChg>
      </pc:sldChg>
      <pc:sldChg chg="addSp delSp modSp new mod modMedia setBg delAnim">
        <pc:chgData name="Artemis Javanshir" userId="59835868965f2672" providerId="LiveId" clId="{4FF2AD8A-90D7-4FC1-A91F-4EA137A2DD5B}" dt="2021-04-25T00:24:54.069" v="3364" actId="207"/>
        <pc:sldMkLst>
          <pc:docMk/>
          <pc:sldMk cId="1646611424" sldId="279"/>
        </pc:sldMkLst>
        <pc:spChg chg="mod">
          <ac:chgData name="Artemis Javanshir" userId="59835868965f2672" providerId="LiveId" clId="{4FF2AD8A-90D7-4FC1-A91F-4EA137A2DD5B}" dt="2021-04-25T00:24:54.069" v="3364" actId="207"/>
          <ac:spMkLst>
            <pc:docMk/>
            <pc:sldMk cId="1646611424" sldId="279"/>
            <ac:spMk id="2" creationId="{5247BDE1-EC45-4EA2-96D5-C147DC427CA5}"/>
          </ac:spMkLst>
        </pc:spChg>
        <pc:spChg chg="add del">
          <ac:chgData name="Artemis Javanshir" userId="59835868965f2672" providerId="LiveId" clId="{4FF2AD8A-90D7-4FC1-A91F-4EA137A2DD5B}" dt="2021-04-25T00:19:51.857" v="3354" actId="26606"/>
          <ac:spMkLst>
            <pc:docMk/>
            <pc:sldMk cId="1646611424" sldId="279"/>
            <ac:spMk id="8" creationId="{C1DD1A8A-57D5-4A81-AD04-532B043C5611}"/>
          </ac:spMkLst>
        </pc:spChg>
        <pc:spChg chg="add del">
          <ac:chgData name="Artemis Javanshir" userId="59835868965f2672" providerId="LiveId" clId="{4FF2AD8A-90D7-4FC1-A91F-4EA137A2DD5B}" dt="2021-04-25T00:19:51.857" v="3354" actId="26606"/>
          <ac:spMkLst>
            <pc:docMk/>
            <pc:sldMk cId="1646611424" sldId="279"/>
            <ac:spMk id="10" creationId="{007891EC-4501-44ED-A8C8-B11B6DB767AB}"/>
          </ac:spMkLst>
        </pc:spChg>
        <pc:picChg chg="add del mod">
          <ac:chgData name="Artemis Javanshir" userId="59835868965f2672" providerId="LiveId" clId="{4FF2AD8A-90D7-4FC1-A91F-4EA137A2DD5B}" dt="2021-04-25T00:19:51.857" v="3354" actId="26606"/>
          <ac:picMkLst>
            <pc:docMk/>
            <pc:sldMk cId="1646611424" sldId="279"/>
            <ac:picMk id="4" creationId="{A802772E-9337-46F2-8112-D9D2B708525A}"/>
          </ac:picMkLst>
        </pc:picChg>
      </pc:sldChg>
      <pc:sldChg chg="new del">
        <pc:chgData name="Artemis Javanshir" userId="59835868965f2672" providerId="LiveId" clId="{4FF2AD8A-90D7-4FC1-A91F-4EA137A2DD5B}" dt="2021-04-25T00:13:53.946" v="3267" actId="47"/>
        <pc:sldMkLst>
          <pc:docMk/>
          <pc:sldMk cId="2511169277" sldId="279"/>
        </pc:sldMkLst>
      </pc:sldChg>
      <pc:sldChg chg="addSp delSp modSp new mod setBg">
        <pc:chgData name="Artemis Javanshir" userId="59835868965f2672" providerId="LiveId" clId="{4FF2AD8A-90D7-4FC1-A91F-4EA137A2DD5B}" dt="2021-04-25T00:56:26.074" v="3661" actId="20577"/>
        <pc:sldMkLst>
          <pc:docMk/>
          <pc:sldMk cId="3770839782" sldId="280"/>
        </pc:sldMkLst>
        <pc:spChg chg="mo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" creationId="{1C27530B-DAF8-41E3-97FD-0BFFBFBF019E}"/>
          </ac:spMkLst>
        </pc:spChg>
        <pc:spChg chg="mod">
          <ac:chgData name="Artemis Javanshir" userId="59835868965f2672" providerId="LiveId" clId="{4FF2AD8A-90D7-4FC1-A91F-4EA137A2DD5B}" dt="2021-04-25T00:56:26.074" v="3661" actId="20577"/>
          <ac:spMkLst>
            <pc:docMk/>
            <pc:sldMk cId="3770839782" sldId="280"/>
            <ac:spMk id="3" creationId="{590C338A-74FB-4908-A838-402AE42AC7AF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8" creationId="{09588DA8-065E-4F6F-8EFD-43104AB2E0CF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0" creationId="{C4285719-470E-454C-AF62-8323075F1F5B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2" creationId="{CD9FE4EF-C4D8-49A0-B2FF-81D8DB7D8A24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4" creationId="{4300840D-0A0B-4512-BACA-B439D5B9C57C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6" creationId="{D2B78728-A580-49A7-84F9-6EF6F583ADE0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18" creationId="{38FAA1A1-D861-433F-88FA-1E9D6FD31D11}"/>
          </ac:spMkLst>
        </pc:spChg>
        <pc:spChg chg="add del">
          <ac:chgData name="Artemis Javanshir" userId="59835868965f2672" providerId="LiveId" clId="{4FF2AD8A-90D7-4FC1-A91F-4EA137A2DD5B}" dt="2021-04-25T00:48:30.295" v="3628" actId="26606"/>
          <ac:spMkLst>
            <pc:docMk/>
            <pc:sldMk cId="3770839782" sldId="280"/>
            <ac:spMk id="20" creationId="{8D71EDA1-87BF-4D5D-AB79-F346FD19278A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2" creationId="{1B15ED52-F352-441B-82BF-E0EA34836D08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3" creationId="{3B2E3793-BFE6-45A2-9B7B-E18844431C99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4" creationId="{BC4C4868-CB8F-4AF9-9CDB-8108F2C19B67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5" creationId="{375E0459-6403-40CD-989D-56A4407CA12E}"/>
          </ac:spMkLst>
        </pc:spChg>
        <pc:spChg chg="add">
          <ac:chgData name="Artemis Javanshir" userId="59835868965f2672" providerId="LiveId" clId="{4FF2AD8A-90D7-4FC1-A91F-4EA137A2DD5B}" dt="2021-04-25T00:48:30.326" v="3629" actId="26606"/>
          <ac:spMkLst>
            <pc:docMk/>
            <pc:sldMk cId="3770839782" sldId="280"/>
            <ac:spMk id="26" creationId="{53E5B1A8-3AC9-4BD1-9BBC-78CA94F2D1BA}"/>
          </ac:spMkLst>
        </pc:spChg>
      </pc:sldChg>
    </pc:docChg>
  </pc:docChgLst>
  <pc:docChgLst>
    <pc:chgData name="Artemis Javanshir" userId="59835868965f2672" providerId="LiveId" clId="{F7C48617-7B5E-48CE-BD97-6F659CE0477B}"/>
    <pc:docChg chg="custSel modSld">
      <pc:chgData name="Artemis Javanshir" userId="59835868965f2672" providerId="LiveId" clId="{F7C48617-7B5E-48CE-BD97-6F659CE0477B}" dt="2021-07-11T19:28:48.294" v="215" actId="20577"/>
      <pc:docMkLst>
        <pc:docMk/>
      </pc:docMkLst>
      <pc:sldChg chg="modSp mod">
        <pc:chgData name="Artemis Javanshir" userId="59835868965f2672" providerId="LiveId" clId="{F7C48617-7B5E-48CE-BD97-6F659CE0477B}" dt="2021-07-11T19:25:32.300" v="48" actId="20577"/>
        <pc:sldMkLst>
          <pc:docMk/>
          <pc:sldMk cId="651771252" sldId="256"/>
        </pc:sldMkLst>
        <pc:spChg chg="mod">
          <ac:chgData name="Artemis Javanshir" userId="59835868965f2672" providerId="LiveId" clId="{F7C48617-7B5E-48CE-BD97-6F659CE0477B}" dt="2021-07-11T19:25:32.300" v="48" actId="20577"/>
          <ac:spMkLst>
            <pc:docMk/>
            <pc:sldMk cId="651771252" sldId="256"/>
            <ac:spMk id="3" creationId="{5859AD97-C008-400B-BC60-5EC401DDD293}"/>
          </ac:spMkLst>
        </pc:spChg>
      </pc:sldChg>
      <pc:sldChg chg="modSp mod">
        <pc:chgData name="Artemis Javanshir" userId="59835868965f2672" providerId="LiveId" clId="{F7C48617-7B5E-48CE-BD97-6F659CE0477B}" dt="2021-07-11T19:27:07.008" v="114" actId="20577"/>
        <pc:sldMkLst>
          <pc:docMk/>
          <pc:sldMk cId="4118686574" sldId="261"/>
        </pc:sldMkLst>
        <pc:spChg chg="mod">
          <ac:chgData name="Artemis Javanshir" userId="59835868965f2672" providerId="LiveId" clId="{F7C48617-7B5E-48CE-BD97-6F659CE0477B}" dt="2021-07-11T19:26:54.975" v="86" actId="20577"/>
          <ac:spMkLst>
            <pc:docMk/>
            <pc:sldMk cId="4118686574" sldId="261"/>
            <ac:spMk id="2" creationId="{55D658EC-8C06-4668-9489-804BEC87855A}"/>
          </ac:spMkLst>
        </pc:spChg>
        <pc:graphicFrameChg chg="mod">
          <ac:chgData name="Artemis Javanshir" userId="59835868965f2672" providerId="LiveId" clId="{F7C48617-7B5E-48CE-BD97-6F659CE0477B}" dt="2021-07-11T19:27:07.008" v="114" actId="20577"/>
          <ac:graphicFrameMkLst>
            <pc:docMk/>
            <pc:sldMk cId="4118686574" sldId="261"/>
            <ac:graphicFrameMk id="5" creationId="{C31A8389-03CB-4307-A271-9C424006EBB0}"/>
          </ac:graphicFrameMkLst>
        </pc:graphicFrameChg>
      </pc:sldChg>
      <pc:sldChg chg="modSp mod">
        <pc:chgData name="Artemis Javanshir" userId="59835868965f2672" providerId="LiveId" clId="{F7C48617-7B5E-48CE-BD97-6F659CE0477B}" dt="2021-07-11T19:26:45.587" v="72" actId="20577"/>
        <pc:sldMkLst>
          <pc:docMk/>
          <pc:sldMk cId="722147013" sldId="264"/>
        </pc:sldMkLst>
        <pc:spChg chg="mod">
          <ac:chgData name="Artemis Javanshir" userId="59835868965f2672" providerId="LiveId" clId="{F7C48617-7B5E-48CE-BD97-6F659CE0477B}" dt="2021-07-11T19:26:45.587" v="72" actId="20577"/>
          <ac:spMkLst>
            <pc:docMk/>
            <pc:sldMk cId="722147013" sldId="264"/>
            <ac:spMk id="2" creationId="{616AC108-A1B7-4244-9631-9A7C7CE1022A}"/>
          </ac:spMkLst>
        </pc:spChg>
      </pc:sldChg>
      <pc:sldChg chg="modSp mod">
        <pc:chgData name="Artemis Javanshir" userId="59835868965f2672" providerId="LiveId" clId="{F7C48617-7B5E-48CE-BD97-6F659CE0477B}" dt="2021-07-11T19:27:55.225" v="156" actId="20577"/>
        <pc:sldMkLst>
          <pc:docMk/>
          <pc:sldMk cId="593442482" sldId="265"/>
        </pc:sldMkLst>
        <pc:spChg chg="mod">
          <ac:chgData name="Artemis Javanshir" userId="59835868965f2672" providerId="LiveId" clId="{F7C48617-7B5E-48CE-BD97-6F659CE0477B}" dt="2021-07-11T19:27:49.929" v="142" actId="20577"/>
          <ac:spMkLst>
            <pc:docMk/>
            <pc:sldMk cId="593442482" sldId="265"/>
            <ac:spMk id="2" creationId="{9A97E308-16F0-41FC-85AB-2B1E05CD0A88}"/>
          </ac:spMkLst>
        </pc:spChg>
        <pc:spChg chg="mod">
          <ac:chgData name="Artemis Javanshir" userId="59835868965f2672" providerId="LiveId" clId="{F7C48617-7B5E-48CE-BD97-6F659CE0477B}" dt="2021-07-11T19:27:55.225" v="156" actId="20577"/>
          <ac:spMkLst>
            <pc:docMk/>
            <pc:sldMk cId="593442482" sldId="265"/>
            <ac:spMk id="3" creationId="{E9D53F5D-CE13-47AD-B70E-47391B2C30DB}"/>
          </ac:spMkLst>
        </pc:spChg>
      </pc:sldChg>
      <pc:sldChg chg="modSp mod">
        <pc:chgData name="Artemis Javanshir" userId="59835868965f2672" providerId="LiveId" clId="{F7C48617-7B5E-48CE-BD97-6F659CE0477B}" dt="2021-07-11T19:28:48.294" v="215" actId="20577"/>
        <pc:sldMkLst>
          <pc:docMk/>
          <pc:sldMk cId="3071599826" sldId="268"/>
        </pc:sldMkLst>
        <pc:spChg chg="mod">
          <ac:chgData name="Artemis Javanshir" userId="59835868965f2672" providerId="LiveId" clId="{F7C48617-7B5E-48CE-BD97-6F659CE0477B}" dt="2021-07-11T19:28:48.294" v="215" actId="20577"/>
          <ac:spMkLst>
            <pc:docMk/>
            <pc:sldMk cId="3071599826" sldId="268"/>
            <ac:spMk id="2" creationId="{F9DDA376-6298-42AF-B32F-9C5BADB0EBB1}"/>
          </ac:spMkLst>
        </pc:spChg>
      </pc:sldChg>
      <pc:sldChg chg="modSp mod">
        <pc:chgData name="Artemis Javanshir" userId="59835868965f2672" providerId="LiveId" clId="{F7C48617-7B5E-48CE-BD97-6F659CE0477B}" dt="2021-07-11T19:27:40.697" v="128" actId="20577"/>
        <pc:sldMkLst>
          <pc:docMk/>
          <pc:sldMk cId="851902236" sldId="274"/>
        </pc:sldMkLst>
        <pc:spChg chg="mod">
          <ac:chgData name="Artemis Javanshir" userId="59835868965f2672" providerId="LiveId" clId="{F7C48617-7B5E-48CE-BD97-6F659CE0477B}" dt="2021-07-11T19:27:40.697" v="128" actId="20577"/>
          <ac:spMkLst>
            <pc:docMk/>
            <pc:sldMk cId="851902236" sldId="274"/>
            <ac:spMk id="3" creationId="{59994455-1F1F-4BF0-93B2-B59E49C860E7}"/>
          </ac:spMkLst>
        </pc:spChg>
      </pc:sldChg>
      <pc:sldChg chg="modSp mod">
        <pc:chgData name="Artemis Javanshir" userId="59835868965f2672" providerId="LiveId" clId="{F7C48617-7B5E-48CE-BD97-6F659CE0477B}" dt="2021-07-11T19:28:03.074" v="171" actId="27636"/>
        <pc:sldMkLst>
          <pc:docMk/>
          <pc:sldMk cId="1182588936" sldId="275"/>
        </pc:sldMkLst>
        <pc:spChg chg="mod">
          <ac:chgData name="Artemis Javanshir" userId="59835868965f2672" providerId="LiveId" clId="{F7C48617-7B5E-48CE-BD97-6F659CE0477B}" dt="2021-07-11T19:28:03.074" v="171" actId="27636"/>
          <ac:spMkLst>
            <pc:docMk/>
            <pc:sldMk cId="1182588936" sldId="275"/>
            <ac:spMk id="2" creationId="{7CECE0D5-7956-49C5-8C94-368C6A9DF3A4}"/>
          </ac:spMkLst>
        </pc:spChg>
      </pc:sldChg>
      <pc:sldChg chg="modSp mod">
        <pc:chgData name="Artemis Javanshir" userId="59835868965f2672" providerId="LiveId" clId="{F7C48617-7B5E-48CE-BD97-6F659CE0477B}" dt="2021-07-11T19:28:15.979" v="185" actId="20577"/>
        <pc:sldMkLst>
          <pc:docMk/>
          <pc:sldMk cId="1530165587" sldId="276"/>
        </pc:sldMkLst>
        <pc:spChg chg="mod">
          <ac:chgData name="Artemis Javanshir" userId="59835868965f2672" providerId="LiveId" clId="{F7C48617-7B5E-48CE-BD97-6F659CE0477B}" dt="2021-07-11T19:28:15.979" v="185" actId="20577"/>
          <ac:spMkLst>
            <pc:docMk/>
            <pc:sldMk cId="1530165587" sldId="276"/>
            <ac:spMk id="2" creationId="{510383FF-CAD1-4D55-B909-D4FC88B256E3}"/>
          </ac:spMkLst>
        </pc:spChg>
      </pc:sldChg>
      <pc:sldChg chg="modSp mod">
        <pc:chgData name="Artemis Javanshir" userId="59835868965f2672" providerId="LiveId" clId="{F7C48617-7B5E-48CE-BD97-6F659CE0477B}" dt="2021-07-11T19:28:24.221" v="199" actId="20577"/>
        <pc:sldMkLst>
          <pc:docMk/>
          <pc:sldMk cId="2275685237" sldId="277"/>
        </pc:sldMkLst>
        <pc:spChg chg="mod">
          <ac:chgData name="Artemis Javanshir" userId="59835868965f2672" providerId="LiveId" clId="{F7C48617-7B5E-48CE-BD97-6F659CE0477B}" dt="2021-07-11T19:28:24.221" v="199" actId="20577"/>
          <ac:spMkLst>
            <pc:docMk/>
            <pc:sldMk cId="2275685237" sldId="277"/>
            <ac:spMk id="2" creationId="{D7B9EE6E-F921-43FC-AE10-78857741869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540B8-D1D2-480B-B6C5-CFEBDDD1AFB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801F36-F8FB-4977-B3B0-1CA0AF4E860D}">
      <dgm:prSet/>
      <dgm:spPr/>
      <dgm:t>
        <a:bodyPr/>
        <a:lstStyle/>
        <a:p>
          <a:r>
            <a:rPr lang="en-US" dirty="0"/>
            <a:t>Correct use or misuse of freedom</a:t>
          </a:r>
        </a:p>
      </dgm:t>
    </dgm:pt>
    <dgm:pt modelId="{822FE50A-0CBD-4844-9D7A-8671C99BB7DB}" type="parTrans" cxnId="{24A54DB0-09B6-4BBC-8D82-9A54C608C8C4}">
      <dgm:prSet/>
      <dgm:spPr/>
      <dgm:t>
        <a:bodyPr/>
        <a:lstStyle/>
        <a:p>
          <a:endParaRPr lang="en-US"/>
        </a:p>
      </dgm:t>
    </dgm:pt>
    <dgm:pt modelId="{ED7547E7-8F65-4939-A5EC-5C28A4C13F57}" type="sibTrans" cxnId="{24A54DB0-09B6-4BBC-8D82-9A54C608C8C4}">
      <dgm:prSet/>
      <dgm:spPr/>
      <dgm:t>
        <a:bodyPr/>
        <a:lstStyle/>
        <a:p>
          <a:endParaRPr lang="en-US"/>
        </a:p>
      </dgm:t>
    </dgm:pt>
    <dgm:pt modelId="{18B8C7B5-9F68-4D52-93CB-120263C8F6E5}">
      <dgm:prSet/>
      <dgm:spPr/>
      <dgm:t>
        <a:bodyPr/>
        <a:lstStyle/>
        <a:p>
          <a:r>
            <a:rPr lang="en-US" dirty="0"/>
            <a:t>Responsibility with freedom</a:t>
          </a:r>
        </a:p>
      </dgm:t>
    </dgm:pt>
    <dgm:pt modelId="{673E0957-4729-4860-81ED-AD8CCE86191C}" type="parTrans" cxnId="{DB15D5E7-1187-4715-A766-34E9E33964BF}">
      <dgm:prSet/>
      <dgm:spPr/>
      <dgm:t>
        <a:bodyPr/>
        <a:lstStyle/>
        <a:p>
          <a:endParaRPr lang="en-US"/>
        </a:p>
      </dgm:t>
    </dgm:pt>
    <dgm:pt modelId="{1F675D7A-256B-4356-8F88-1FD8B81DA2E6}" type="sibTrans" cxnId="{DB15D5E7-1187-4715-A766-34E9E33964BF}">
      <dgm:prSet/>
      <dgm:spPr/>
      <dgm:t>
        <a:bodyPr/>
        <a:lstStyle/>
        <a:p>
          <a:endParaRPr lang="en-US"/>
        </a:p>
      </dgm:t>
    </dgm:pt>
    <dgm:pt modelId="{FA34BB47-D43A-4339-A14A-C27CD37E43A3}" type="pres">
      <dgm:prSet presAssocID="{70D540B8-D1D2-480B-B6C5-CFEBDDD1AFBF}" presName="diagram" presStyleCnt="0">
        <dgm:presLayoutVars>
          <dgm:dir/>
          <dgm:resizeHandles val="exact"/>
        </dgm:presLayoutVars>
      </dgm:prSet>
      <dgm:spPr/>
    </dgm:pt>
    <dgm:pt modelId="{D7A73BBB-3BED-4221-915E-278E65FD13A2}" type="pres">
      <dgm:prSet presAssocID="{49801F36-F8FB-4977-B3B0-1CA0AF4E860D}" presName="node" presStyleLbl="node1" presStyleIdx="0" presStyleCnt="2">
        <dgm:presLayoutVars>
          <dgm:bulletEnabled val="1"/>
        </dgm:presLayoutVars>
      </dgm:prSet>
      <dgm:spPr/>
    </dgm:pt>
    <dgm:pt modelId="{CBFE1B46-E813-4706-868D-09943A158264}" type="pres">
      <dgm:prSet presAssocID="{ED7547E7-8F65-4939-A5EC-5C28A4C13F57}" presName="sibTrans" presStyleCnt="0"/>
      <dgm:spPr/>
    </dgm:pt>
    <dgm:pt modelId="{CDE1A12A-14BE-4461-89EA-29E6652433D5}" type="pres">
      <dgm:prSet presAssocID="{18B8C7B5-9F68-4D52-93CB-120263C8F6E5}" presName="node" presStyleLbl="node1" presStyleIdx="1" presStyleCnt="2">
        <dgm:presLayoutVars>
          <dgm:bulletEnabled val="1"/>
        </dgm:presLayoutVars>
      </dgm:prSet>
      <dgm:spPr/>
    </dgm:pt>
  </dgm:ptLst>
  <dgm:cxnLst>
    <dgm:cxn modelId="{F2F1A92C-0007-47A1-B7D4-2B418245C7DE}" type="presOf" srcId="{49801F36-F8FB-4977-B3B0-1CA0AF4E860D}" destId="{D7A73BBB-3BED-4221-915E-278E65FD13A2}" srcOrd="0" destOrd="0" presId="urn:microsoft.com/office/officeart/2005/8/layout/default"/>
    <dgm:cxn modelId="{F512E477-8544-4DB4-A532-3A4ED4CD2330}" type="presOf" srcId="{70D540B8-D1D2-480B-B6C5-CFEBDDD1AFBF}" destId="{FA34BB47-D43A-4339-A14A-C27CD37E43A3}" srcOrd="0" destOrd="0" presId="urn:microsoft.com/office/officeart/2005/8/layout/default"/>
    <dgm:cxn modelId="{24A54DB0-09B6-4BBC-8D82-9A54C608C8C4}" srcId="{70D540B8-D1D2-480B-B6C5-CFEBDDD1AFBF}" destId="{49801F36-F8FB-4977-B3B0-1CA0AF4E860D}" srcOrd="0" destOrd="0" parTransId="{822FE50A-0CBD-4844-9D7A-8671C99BB7DB}" sibTransId="{ED7547E7-8F65-4939-A5EC-5C28A4C13F57}"/>
    <dgm:cxn modelId="{1286CDB1-C3C4-4326-B65A-69C69119CA6A}" type="presOf" srcId="{18B8C7B5-9F68-4D52-93CB-120263C8F6E5}" destId="{CDE1A12A-14BE-4461-89EA-29E6652433D5}" srcOrd="0" destOrd="0" presId="urn:microsoft.com/office/officeart/2005/8/layout/default"/>
    <dgm:cxn modelId="{DB15D5E7-1187-4715-A766-34E9E33964BF}" srcId="{70D540B8-D1D2-480B-B6C5-CFEBDDD1AFBF}" destId="{18B8C7B5-9F68-4D52-93CB-120263C8F6E5}" srcOrd="1" destOrd="0" parTransId="{673E0957-4729-4860-81ED-AD8CCE86191C}" sibTransId="{1F675D7A-256B-4356-8F88-1FD8B81DA2E6}"/>
    <dgm:cxn modelId="{731AA91E-2790-4FB4-8286-9D89EADFB6E1}" type="presParOf" srcId="{FA34BB47-D43A-4339-A14A-C27CD37E43A3}" destId="{D7A73BBB-3BED-4221-915E-278E65FD13A2}" srcOrd="0" destOrd="0" presId="urn:microsoft.com/office/officeart/2005/8/layout/default"/>
    <dgm:cxn modelId="{E64A302E-1C21-482A-8AB0-B272CFFD3531}" type="presParOf" srcId="{FA34BB47-D43A-4339-A14A-C27CD37E43A3}" destId="{CBFE1B46-E813-4706-868D-09943A158264}" srcOrd="1" destOrd="0" presId="urn:microsoft.com/office/officeart/2005/8/layout/default"/>
    <dgm:cxn modelId="{C6145979-3FE9-4E5B-BE71-66408D63D76C}" type="presParOf" srcId="{FA34BB47-D43A-4339-A14A-C27CD37E43A3}" destId="{CDE1A12A-14BE-4461-89EA-29E6652433D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73BBB-3BED-4221-915E-278E65FD13A2}">
      <dsp:nvSpPr>
        <dsp:cNvPr id="0" name=""/>
        <dsp:cNvSpPr/>
      </dsp:nvSpPr>
      <dsp:spPr>
        <a:xfrm>
          <a:off x="721365" y="1437"/>
          <a:ext cx="4925182" cy="29551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Correct use or misuse of freedom</a:t>
          </a:r>
        </a:p>
      </dsp:txBody>
      <dsp:txXfrm>
        <a:off x="721365" y="1437"/>
        <a:ext cx="4925182" cy="2955109"/>
      </dsp:txXfrm>
    </dsp:sp>
    <dsp:sp modelId="{CDE1A12A-14BE-4461-89EA-29E6652433D5}">
      <dsp:nvSpPr>
        <dsp:cNvPr id="0" name=""/>
        <dsp:cNvSpPr/>
      </dsp:nvSpPr>
      <dsp:spPr>
        <a:xfrm>
          <a:off x="721365" y="3449065"/>
          <a:ext cx="4925182" cy="295510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Responsibility with freedom</a:t>
          </a:r>
        </a:p>
      </dsp:txBody>
      <dsp:txXfrm>
        <a:off x="721365" y="3449065"/>
        <a:ext cx="4925182" cy="295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B0B8-0552-4209-890C-B6F11ADE0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E9A9D-0C36-4506-87E6-B1EC243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8B7E7-A456-45C9-9D4D-7D9D76C8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732F5-8570-42F8-A165-54C469DA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BDBD3-F466-485C-A24A-9EBA3250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23A2-D440-487D-BF79-6895F4A3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06EF0-D796-4C19-95CA-89FB301B0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891F-45A6-433E-92B6-1983D44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F170-5CE7-47D0-B042-0A2E73A2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124FF-F065-4416-96CD-337E573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723CE-4E1F-4EE3-AE02-65E4B0FD7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C9BDC-4515-48A3-89DD-17BEF6D6B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69E76-B521-4D4C-BD49-6559F752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3A195-A913-4AD3-9176-A2F1D33E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43530-0CA2-407B-9C1F-23BC36E0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005C-F11B-4D9C-845F-9F62CF98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3C13-D417-4FD5-B657-693659A1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7F996-09E9-4D1C-BCE4-659FF954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335D-65D0-4E42-B54C-1D639B56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04FC5-C241-4CC7-A774-71B1D0B7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3376-A40B-4576-969C-76ECDC91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E0875-C0C0-4F89-9D36-9D7E9862D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2D0A1-3CAD-421D-A916-DA002C90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6575E-AC02-481B-913A-6E5AF91D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6FF7B-4D72-4F7C-92F9-0BE6FE39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53C6-2E0B-4CC9-ABB4-15A09736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6D3C-B441-48EC-A0C0-7BA25A1B5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2F828-3C99-4671-AF4E-1DB8DC955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7ECB0-63E9-49E5-9D4C-C04D95A7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04F47-2457-4520-B80A-99BA60EE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3DC2-AF99-4C94-99EF-B18A409B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3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533B-0B33-4829-8173-0514148C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C3E07-F4FD-4DDB-B5C9-21145780A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55FBA-A82E-4379-8A05-376EB3430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92C93-7B59-486C-8086-D09D129A6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EBBA5-D0CA-427B-9688-BAB8C72CC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83771-8C98-495E-8F99-9E60FD2B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0CB55-9564-4113-BC4B-EFDD75A6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86ED8-17EE-498E-8478-7E74D7CE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0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7762-FECB-4E5D-A114-2F6591EE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CDA02-ECA3-4708-9940-E3AC0CD1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ACDC5-27D4-41C5-9AF0-BFFC6155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27F9-F079-45A5-9848-EF940D9A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99489-7B51-4FCF-A890-794BF861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3FA64-EF90-4F26-8D7C-F544DD06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A69D-05D1-46B8-93E5-B52EF79F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32C3-B51C-478F-A7FA-E5FB9E00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E460-4AC8-4BBA-9824-C3CCC4995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DEF2F-34B9-44E4-BB95-0CB4A8485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CD3FC-6906-4010-8809-1FE784B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DA065-099D-44F7-BFF3-4B14C99C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D67AE-50E9-40A9-8BAE-42F04BE5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1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6C84-1FF6-4891-9CF7-99AD863C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EF717-D8B3-4B23-8884-08029A4D9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B053B-30EE-45C1-83EB-58D7C0826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0C5B9-1FFB-46A0-8FC3-2F3ECE1D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C5CBB-E7CD-43DF-A5AC-925C5F5C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B58FF-A2BF-47BB-A754-375D39BF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6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2ECBB-835C-4B86-BFC3-83457D2E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07999-9ADA-49AA-9F81-DDA73373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8930-5897-4BE7-9CB7-F5CA3D813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C7C7-92AC-4F63-8E28-5557FC4AB1A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CAB8F-2BB4-4634-9562-669BC7289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091D8-685C-488F-B9D5-0D6FDEB92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94DE-A2AF-4767-AB65-31CF05E7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8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ZuWrdC-9Q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16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A26D0-A849-40F9-AC78-6CFD47E2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Things we can and can not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9AD97-C008-400B-BC60-5EC401DDD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According to the Gathas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Prepared by: Artemis Javanshir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D27778-F095-4EBA-A4D7-64F0F07D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alcon landing">
            <a:extLst>
              <a:ext uri="{FF2B5EF4-FFF2-40B4-BE49-F238E27FC236}">
                <a16:creationId xmlns:a16="http://schemas.microsoft.com/office/drawing/2014/main" id="{744CD07B-ACD4-473B-B9E9-F83ED2CF7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AC108-A1B7-4244-9631-9A7C7CE1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the boundaries of personal freedom in Zoroastrianism?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4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D658EC-8C06-4668-9489-804BEC87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comes with freedom?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1A8389-03CB-4307-A271-9C424006E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92600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868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807FE-4256-4D1A-830A-092A258E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>
                <a:effectLst/>
                <a:latin typeface="Roboto"/>
                <a:ea typeface="Calibri" panose="020F0502020204030204" pitchFamily="34" charset="0"/>
                <a:cs typeface="Arial" panose="020B0604020202020204" pitchFamily="34" charset="0"/>
              </a:rPr>
              <a:t>Pashootan Ji Dusabhai Markar</a:t>
            </a:r>
            <a:endParaRPr lang="en-US" sz="2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51DE55-F644-4DB6-A6F2-5A47C014E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/>
          <a:p>
            <a:r>
              <a:rPr lang="en-US" sz="1700" dirty="0"/>
              <a:t>Born 1871 Mumbai, India</a:t>
            </a:r>
          </a:p>
          <a:p>
            <a:r>
              <a:rPr lang="en-US" sz="1700" dirty="0"/>
              <a:t>Died October 10, 1965, Mumbai, India</a:t>
            </a:r>
          </a:p>
          <a:p>
            <a:r>
              <a:rPr lang="en-US" sz="1700" dirty="0"/>
              <a:t>Parsi Zoroastrian</a:t>
            </a:r>
          </a:p>
          <a:p>
            <a:r>
              <a:rPr lang="en-US" sz="1700" dirty="0"/>
              <a:t>Improved lives of Zoroastrians living in Iran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ED7E6-24E7-4D1A-ABBB-9E29E99F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8" b="1954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E306E9-9B2A-49AE-B1CB-31B97C46B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" r="2" b="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06C4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40357-5CEB-458B-8E90-0A81AE23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How did he use his liberty?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20913-5956-469E-9E81-D2683391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1" r="-1" b="151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2DFE-34C0-419E-97AF-CD806AC6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Understood the importance of education in improving community</a:t>
            </a:r>
          </a:p>
          <a:p>
            <a:r>
              <a:rPr lang="en-US" sz="2000">
                <a:solidFill>
                  <a:srgbClr val="FFFFFF"/>
                </a:solidFill>
              </a:rPr>
              <a:t>Established educational boarding facilities for young boys and girls of low-income families regardless of religion to learn a trade or art.</a:t>
            </a:r>
          </a:p>
        </p:txBody>
      </p:sp>
    </p:spTree>
    <p:extLst>
      <p:ext uri="{BB962C8B-B14F-4D97-AF65-F5344CB8AC3E}">
        <p14:creationId xmlns:p14="http://schemas.microsoft.com/office/powerpoint/2010/main" val="97133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DA376-6298-42AF-B32F-9C5BADB0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This dedication to using his freedom for the good of 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DA645-0FF7-4AEA-823B-BF01AA2D2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4" r="-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ED2E1-9AC0-4D3A-BA5B-E7A71184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He was a tradesman and traveled.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 his travels he was thrifty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He was asked why didn’t he use his money to travel more comfortably?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What do you think his answer was?</a:t>
            </a:r>
          </a:p>
        </p:txBody>
      </p:sp>
    </p:spTree>
    <p:extLst>
      <p:ext uri="{BB962C8B-B14F-4D97-AF65-F5344CB8AC3E}">
        <p14:creationId xmlns:p14="http://schemas.microsoft.com/office/powerpoint/2010/main" val="307159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4B95-77CE-4443-9A9A-0C9C437E2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866" y="941355"/>
            <a:ext cx="1894801" cy="26015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DB42B-C30A-429D-8F42-4D907226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Farangis Shahrokh Yekganegi</a:t>
            </a:r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0DFE-8B04-4A0B-AAF3-A18711FD6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Born May 11, 1916, Tehran, Iran</a:t>
            </a:r>
          </a:p>
          <a:p>
            <a:r>
              <a:rPr lang="en-US" dirty="0">
                <a:solidFill>
                  <a:schemeClr val="bg1"/>
                </a:solidFill>
              </a:rPr>
              <a:t>Died February 13, 2010, California</a:t>
            </a:r>
          </a:p>
          <a:p>
            <a:r>
              <a:rPr lang="en-US" dirty="0">
                <a:solidFill>
                  <a:schemeClr val="bg1"/>
                </a:solidFill>
              </a:rPr>
              <a:t>She was a Zoroastrian</a:t>
            </a:r>
          </a:p>
        </p:txBody>
      </p:sp>
    </p:spTree>
    <p:extLst>
      <p:ext uri="{BB962C8B-B14F-4D97-AF65-F5344CB8AC3E}">
        <p14:creationId xmlns:p14="http://schemas.microsoft.com/office/powerpoint/2010/main" val="364607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0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340F5-AF7B-4DAC-B93D-AF6FA913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Contributions in Iran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7CF0F-9036-4884-A6E5-3008126C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8" r="5635" b="-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8C69E-50CD-4C89-AA68-3FC0C9C6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6" r="10286" b="-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221D-F957-4147-8359-37BC90128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Improve conditions of 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Orphanages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Women prisoners</a:t>
            </a:r>
          </a:p>
          <a:p>
            <a:pPr lvl="2"/>
            <a:r>
              <a:rPr lang="en-US" sz="1700">
                <a:solidFill>
                  <a:srgbClr val="FFFFFF"/>
                </a:solidFill>
              </a:rPr>
              <a:t>Training and educating the prison social workers</a:t>
            </a:r>
          </a:p>
          <a:p>
            <a:pPr lvl="2"/>
            <a:r>
              <a:rPr lang="en-US" sz="1700">
                <a:solidFill>
                  <a:srgbClr val="FFFFFF"/>
                </a:solidFill>
              </a:rPr>
              <a:t>Improve standard of living for women prisoners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Pro-women’s rights activist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Established Zoroastrian Women Organization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Established Ardeshir Yeganegi library 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Initiator and executive manager of Iranian Handicraft Organization affiliated with Ministry of Economy</a:t>
            </a:r>
          </a:p>
          <a:p>
            <a:pPr lvl="1"/>
            <a:r>
              <a:rPr lang="en-US" sz="1700">
                <a:solidFill>
                  <a:srgbClr val="FFFFFF"/>
                </a:solidFill>
              </a:rPr>
              <a:t>Co-establisher of Ancient Iranian Organization</a:t>
            </a:r>
          </a:p>
          <a:p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93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8CFF6-0972-4BBA-A370-ADC787E3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 USA</a:t>
            </a:r>
          </a:p>
        </p:txBody>
      </p: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4455-1F1F-4BF0-93B2-B59E49C86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President of Board of Trustee of California Zoroastrian Center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1986 initiated the establishment of Zoroastrian marriage office in CZC recognized as official document by California State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Re-established </a:t>
            </a:r>
            <a:r>
              <a:rPr lang="en-US" sz="1700" dirty="0" err="1">
                <a:solidFill>
                  <a:srgbClr val="FFFFFF"/>
                </a:solidFill>
              </a:rPr>
              <a:t>Yeganegi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Keykhosrow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Shahrokh</a:t>
            </a:r>
            <a:r>
              <a:rPr lang="en-US" sz="1700" dirty="0">
                <a:solidFill>
                  <a:srgbClr val="FFFFFF"/>
                </a:solidFill>
              </a:rPr>
              <a:t> library at CZC</a:t>
            </a:r>
          </a:p>
          <a:p>
            <a:r>
              <a:rPr lang="en-US" sz="1700" dirty="0">
                <a:solidFill>
                  <a:srgbClr val="FFFFFF"/>
                </a:solidFill>
              </a:rPr>
              <a:t>Selected as Woman of the Year by UCLA during an official ceremony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1996 received metal of honor by FEZANA</a:t>
            </a:r>
          </a:p>
          <a:p>
            <a:r>
              <a:rPr lang="en-US" sz="1700" dirty="0">
                <a:solidFill>
                  <a:srgbClr val="92D050"/>
                </a:solidFill>
              </a:rPr>
              <a:t>How did she choose to use her freedom?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428B-E05E-4EAD-ACE1-94AEFE21C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4"/>
          <a:stretch/>
        </p:blipFill>
        <p:spPr>
          <a:xfrm>
            <a:off x="7463292" y="347472"/>
            <a:ext cx="3600227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23536-5AC7-49ED-BD3B-6A445B23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3" y="3626907"/>
            <a:ext cx="4855464" cy="28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0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97E308-16F0-41FC-85AB-2B1E05CD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Freedom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and Zoroastrian living.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3F5D-CE13-47AD-B70E-47391B2C3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 a Zoroastrian how should we practice our </a:t>
            </a:r>
            <a:r>
              <a:rPr lang="en-US" sz="2400" dirty="0">
                <a:solidFill>
                  <a:schemeClr val="bg1"/>
                </a:solidFill>
              </a:rPr>
              <a:t>freedom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344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CE0D5-7956-49C5-8C94-368C6A9D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part we can and can not control?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would you use your freedom?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37442-FB1C-4D21-B963-07D111F8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b="0" i="0" dirty="0">
              <a:solidFill>
                <a:schemeClr val="bg1"/>
              </a:solidFill>
              <a:effectLst/>
              <a:latin typeface="Roboto"/>
            </a:endParaRPr>
          </a:p>
          <a:p>
            <a:r>
              <a:rPr lang="en-US" sz="2200" b="0" i="0" dirty="0">
                <a:solidFill>
                  <a:schemeClr val="bg1"/>
                </a:solidFill>
                <a:effectLst/>
                <a:latin typeface="Open Sans"/>
              </a:rPr>
              <a:t>Your friend has a great sense of humor. However, sometimes his jokes involve making fun of others in inappropriate ways. He will point out a physical flaw or look for something odd or different about a person and make an unkind comment. You feel uncomfortable when your friend does this. Do you say something or just laugh along with him?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58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C39E-067A-410C-8323-0B4CCA47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Things we can not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F5D8D-6C9F-4FE7-B0E2-AC8C5433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are examples of things we can not control?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Environmental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Personal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Universal</a:t>
            </a:r>
          </a:p>
        </p:txBody>
      </p:sp>
    </p:spTree>
    <p:extLst>
      <p:ext uri="{BB962C8B-B14F-4D97-AF65-F5344CB8AC3E}">
        <p14:creationId xmlns:p14="http://schemas.microsoft.com/office/powerpoint/2010/main" val="428539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83FF-CAD1-4D55-B909-D4FC88B2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 fontScale="90000"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What part is what you can and can not control?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How would you use your freedom?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251E-E03C-491B-ACCD-F77F42B1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Roboto"/>
              </a:rPr>
              <a:t>You are failing a class you were required to take but totally hate. You have an on-line exam. If you fail the exam, you will fail the class. You can cheat without anyone knowing. Do you do so and pass the class?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6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white gift box tied with red ribbon">
            <a:extLst>
              <a:ext uri="{FF2B5EF4-FFF2-40B4-BE49-F238E27FC236}">
                <a16:creationId xmlns:a16="http://schemas.microsoft.com/office/drawing/2014/main" id="{FC4AA97E-C87A-4A73-AC23-7C37E04AF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9EE6E-F921-43FC-AE10-78857741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part is what you can and can not control?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How would you use your freedom?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A21CC-A64C-48FA-B2D7-C92BDA5F2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Roboto"/>
              </a:rPr>
              <a:t>You receive a package at your home that was delivered to the wrong address. The shipping label indicates it is a favorite item that you cannot afford to purchase yourself. Do you keep it or notify the person it was intended for?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568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7530B-DAF8-41E3-97FD-0BFFBFBF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watch 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C338A-74FB-4908-A838-402AE42A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https://www.youtube.com/watch?v=4BZuWrdC-9Q</a:t>
            </a:r>
            <a:endParaRPr lang="en-US" sz="2000" dirty="0"/>
          </a:p>
          <a:p>
            <a:r>
              <a:rPr lang="en-US" sz="2000" dirty="0"/>
              <a:t>0.50 to 5.45 minute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083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1EB9F-632D-4820-B0AA-26184C17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much of our lives is governed by </a:t>
            </a:r>
            <a:r>
              <a:rPr lang="en-US" sz="4800" dirty="0">
                <a:solidFill>
                  <a:srgbClr val="FFFFFF"/>
                </a:solidFill>
              </a:rPr>
              <a:t>things we can and can not control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BAFE3-FB84-4DC9-BB41-A1AB1437A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9071" y="492573"/>
            <a:ext cx="404304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83C6-AF8E-40E8-A869-CBDCDC80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7"/>
            <a:ext cx="3194201" cy="762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Fate vs. things we can not control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BCBFAAE-E383-45AA-9BD9-135F89BFA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62" y="1815548"/>
            <a:ext cx="3676305" cy="4402373"/>
          </a:xfrm>
        </p:spPr>
        <p:txBody>
          <a:bodyPr>
            <a:normAutofit lnSpcReduction="10000"/>
          </a:bodyPr>
          <a:lstStyle/>
          <a:p>
            <a:r>
              <a:rPr lang="en-US" sz="2400" b="1" i="0" dirty="0">
                <a:effectLst/>
                <a:latin typeface="Google Sans"/>
              </a:rPr>
              <a:t>Fate:  </a:t>
            </a:r>
            <a:r>
              <a:rPr lang="en-US" sz="2400" b="0" i="0" dirty="0">
                <a:effectLst/>
                <a:latin typeface="Google Sans"/>
              </a:rPr>
              <a:t>the development of events beyond a person's control, regarded as determined by a supernatural power.</a:t>
            </a:r>
          </a:p>
          <a:p>
            <a:r>
              <a:rPr lang="en-US" sz="2400" b="0" i="0" dirty="0">
                <a:effectLst/>
                <a:latin typeface="Google Sans"/>
              </a:rPr>
              <a:t>Synonym: Destiny </a:t>
            </a:r>
          </a:p>
          <a:p>
            <a:r>
              <a:rPr lang="en-US" sz="2400" dirty="0">
                <a:solidFill>
                  <a:schemeClr val="accent4"/>
                </a:solidFill>
                <a:latin typeface="Google Sans"/>
              </a:rPr>
              <a:t>What is the difference between Fate and things we can not control?</a:t>
            </a:r>
          </a:p>
          <a:p>
            <a:r>
              <a:rPr lang="en-US" sz="2400" dirty="0">
                <a:solidFill>
                  <a:srgbClr val="FFFF00"/>
                </a:solidFill>
                <a:latin typeface="Google Sans"/>
              </a:rPr>
              <a:t>What place does fate have in </a:t>
            </a:r>
            <a:r>
              <a:rPr lang="en-US" sz="2400" dirty="0" err="1">
                <a:solidFill>
                  <a:srgbClr val="FFFF00"/>
                </a:solidFill>
                <a:latin typeface="Google Sans"/>
              </a:rPr>
              <a:t>Zarathushtra’s</a:t>
            </a:r>
            <a:r>
              <a:rPr lang="en-US" sz="2400" dirty="0">
                <a:solidFill>
                  <a:srgbClr val="FFFF00"/>
                </a:solidFill>
                <a:latin typeface="Google Sans"/>
              </a:rPr>
              <a:t> teachings?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94E473E-8848-415C-A0DC-98635CE6F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2" r="2" b="9078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14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E2F00-54E8-4B38-9AB4-966B4D8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Things we can control.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D13E8-8C85-4112-B9A2-7E8F9B54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What are some of the things we can control?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Environmental</a:t>
            </a:r>
          </a:p>
          <a:p>
            <a:pPr lvl="1"/>
            <a:r>
              <a:rPr lang="en-US" sz="2800" dirty="0">
                <a:solidFill>
                  <a:schemeClr val="accent4"/>
                </a:solidFill>
              </a:rPr>
              <a:t>Personal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DFA1-4E79-40DB-8DCD-0B35A1B6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98" y="484632"/>
            <a:ext cx="5518288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8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BDE1-EC45-4EA2-96D5-C147DC427C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does </a:t>
            </a:r>
            <a:r>
              <a:rPr lang="en-US" dirty="0" err="1">
                <a:solidFill>
                  <a:srgbClr val="FF0000"/>
                </a:solidFill>
              </a:rPr>
              <a:t>Zarathushtra</a:t>
            </a:r>
            <a:r>
              <a:rPr lang="en-US" dirty="0">
                <a:solidFill>
                  <a:srgbClr val="FF0000"/>
                </a:solidFill>
              </a:rPr>
              <a:t> teach us about things we can and can not control?</a:t>
            </a:r>
          </a:p>
        </p:txBody>
      </p:sp>
    </p:spTree>
    <p:extLst>
      <p:ext uri="{BB962C8B-B14F-4D97-AF65-F5344CB8AC3E}">
        <p14:creationId xmlns:p14="http://schemas.microsoft.com/office/powerpoint/2010/main" val="164661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A87-DA17-4CB3-9DC2-5B33F66D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What </a:t>
            </a:r>
            <a:r>
              <a:rPr lang="en-US" dirty="0"/>
              <a:t>are</a:t>
            </a:r>
            <a:r>
              <a:rPr lang="en-US" kern="1200" dirty="0">
                <a:latin typeface="+mj-lt"/>
                <a:ea typeface="+mj-ea"/>
                <a:cs typeface="+mj-cs"/>
              </a:rPr>
              <a:t> the Gathas?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ED33A9-9C07-4BEF-8018-E3DCD19A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composed by </a:t>
            </a:r>
            <a:r>
              <a:rPr lang="en-US" sz="2000" dirty="0" err="1"/>
              <a:t>Zarathusthra</a:t>
            </a:r>
            <a:r>
              <a:rPr lang="en-US" sz="2000" dirty="0"/>
              <a:t>.</a:t>
            </a:r>
          </a:p>
          <a:p>
            <a:r>
              <a:rPr lang="en-US" sz="2000" dirty="0"/>
              <a:t>Teachings of </a:t>
            </a:r>
            <a:r>
              <a:rPr lang="en-US" sz="2000" dirty="0" err="1"/>
              <a:t>Zarathushtra</a:t>
            </a:r>
            <a:endParaRPr lang="en-US" sz="2000" dirty="0"/>
          </a:p>
          <a:p>
            <a:r>
              <a:rPr lang="en-US" sz="2000" dirty="0"/>
              <a:t>17 songs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Avestan</a:t>
            </a:r>
            <a:r>
              <a:rPr lang="en-US" sz="2000" dirty="0"/>
              <a:t> language</a:t>
            </a:r>
          </a:p>
          <a:p>
            <a:r>
              <a:rPr lang="en-US" sz="2000" dirty="0"/>
              <a:t>Translated by different people to English, Persian and other languages</a:t>
            </a:r>
          </a:p>
          <a:p>
            <a:r>
              <a:rPr lang="en-US" sz="2000" dirty="0"/>
              <a:t>Core of Zoroastrian religion</a:t>
            </a:r>
          </a:p>
          <a:p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623C5-A1B5-46B4-9389-3D81CCDC7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9" r="845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9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276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C60DB-7A96-447F-9D27-E69F2922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the Gatha say about our control over our life?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ADB77-B14D-452B-A319-6AAE87EB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Gathas, Yasna 31 Verse 11 (Song 4.11): 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“O Mazda, while in Your thoughts,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c</a:t>
            </a:r>
            <a:r>
              <a:rPr lang="en-US" sz="2400" b="1" dirty="0">
                <a:solidFill>
                  <a:srgbClr val="00206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reated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beginning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Body, wisdom, and conscious for us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invoked life in us and enabled us with 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 and deeds, </a:t>
            </a: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 intended that we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choose our faith and doctrine as we see fit.”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Translation by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Khosro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Khazai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78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3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68C48-4AD2-46EE-BE2A-1CE25E26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310116" cy="1322887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What does this mean?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C5BFC-2012-4566-B439-EDC57756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7" y="1466850"/>
            <a:ext cx="4311412" cy="34599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E3CD5-C50C-4316-BC03-93138744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006" y="1932488"/>
            <a:ext cx="6108510" cy="417020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marR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Yasna 48 Verse 4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Whoever, Wise One, has set his mind on the better or the worse,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Sets his conscience accordingly with actions and words.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desire follows his cherished choice.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in Your wisdom, the end of the two will be different.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Translation by Dr. AA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Jafarey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 13.4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will the end of the two choices, good and worse be different?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4116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842</Words>
  <Application>Microsoft Office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Open Sans</vt:lpstr>
      <vt:lpstr>Roboto</vt:lpstr>
      <vt:lpstr>Office Theme</vt:lpstr>
      <vt:lpstr>Things we can and can not control</vt:lpstr>
      <vt:lpstr>Things we can not control</vt:lpstr>
      <vt:lpstr>How much of our lives is governed by things we can and can not control?</vt:lpstr>
      <vt:lpstr>Fate vs. things we can not control</vt:lpstr>
      <vt:lpstr>Things we can control.</vt:lpstr>
      <vt:lpstr>What does Zarathushtra teach us about things we can and can not control?</vt:lpstr>
      <vt:lpstr>What are the Gathas?</vt:lpstr>
      <vt:lpstr>What does the Gatha say about our control over our life?</vt:lpstr>
      <vt:lpstr>What does this mean?</vt:lpstr>
      <vt:lpstr>What are the boundaries of personal freedom in Zoroastrianism?</vt:lpstr>
      <vt:lpstr>What comes with freedom?</vt:lpstr>
      <vt:lpstr>Pashootan Ji Dusabhai Markar</vt:lpstr>
      <vt:lpstr>How did he use his liberty?</vt:lpstr>
      <vt:lpstr>This dedication to using his freedom for the good of all</vt:lpstr>
      <vt:lpstr>Farangis Shahrokh Yekganegi</vt:lpstr>
      <vt:lpstr>Contributions in Iran</vt:lpstr>
      <vt:lpstr>In USA</vt:lpstr>
      <vt:lpstr>Freedom and Zoroastrian living.</vt:lpstr>
      <vt:lpstr>What part we can and can not control? How would you use your freedom?</vt:lpstr>
      <vt:lpstr>What part is what you can and can not control? How would you use your freedom?</vt:lpstr>
      <vt:lpstr>What part is what you can and can not control? How would you use your freedom?</vt:lpstr>
      <vt:lpstr>Let’s watch a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Fate and Liberty</dc:title>
  <dc:creator>Artemis Javanshir</dc:creator>
  <cp:lastModifiedBy>Artemis Javanshir</cp:lastModifiedBy>
  <cp:revision>10</cp:revision>
  <dcterms:created xsi:type="dcterms:W3CDTF">2021-04-22T23:22:31Z</dcterms:created>
  <dcterms:modified xsi:type="dcterms:W3CDTF">2021-07-11T19:28:57Z</dcterms:modified>
</cp:coreProperties>
</file>